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media1.mov" ContentType="video/unknown"/>
  <Override PartName="/ppt/media/image14.jpeg" ContentType="image/jpeg"/>
  <Override PartName="/ppt/media/image1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ヒラギノ角ゴ ProN W3"/>
          <a:ea typeface="ヒラギノ角ゴ ProN W3"/>
          <a:cs typeface="ヒラギノ角ゴ ProN W3"/>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ヒラギノ角ゴ ProN W3"/>
          <a:ea typeface="ヒラギノ角ゴ ProN W3"/>
          <a:cs typeface="ヒラギノ角ゴ ProN W3"/>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ヒラギノ角ゴ ProN W3"/>
          <a:ea typeface="ヒラギノ角ゴ ProN W3"/>
          <a:cs typeface="ヒラギノ角ゴ ProN W3"/>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ヒラギノ角ゴ ProN W3"/>
          <a:ea typeface="ヒラギノ角ゴ ProN W3"/>
          <a:cs typeface="ヒラギノ角ゴ ProN W3"/>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ヒラギノ角ゴ ProN W3"/>
          <a:ea typeface="ヒラギノ角ゴ ProN W3"/>
          <a:cs typeface="ヒラギノ角ゴ ProN W3"/>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ヒラギノ角ゴ ProN W3"/>
          <a:ea typeface="ヒラギノ角ゴ ProN W3"/>
          <a:cs typeface="ヒラギノ角ゴ ProN W3"/>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ヒラギノ角ゴ ProN W3"/>
          <a:ea typeface="ヒラギノ角ゴ ProN W3"/>
          <a:cs typeface="ヒラギノ角ゴ ProN W3"/>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ヒラギノ角ゴ ProN W3"/>
          <a:ea typeface="ヒラギノ角ゴ ProN W3"/>
          <a:cs typeface="ヒラギノ角ゴ ProN W3"/>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ヒラギノ角ゴ ProN W3"/>
          <a:ea typeface="ヒラギノ角ゴ ProN W3"/>
          <a:cs typeface="ヒラギノ角ゴ ProN W3"/>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ヒラギノ角ゴ ProN W3"/>
        <a:ea typeface="ヒラギノ角ゴ ProN W3"/>
        <a:cs typeface="ヒラギノ角ゴ ProN W3"/>
        <a:sym typeface="ヒラギノ角ゴ ProN W3"/>
      </a:defRPr>
    </a:lvl1pPr>
    <a:lvl2pPr indent="228600" defTabSz="457200" latinLnBrk="0">
      <a:lnSpc>
        <a:spcPct val="117999"/>
      </a:lnSpc>
      <a:defRPr sz="2200">
        <a:latin typeface="ヒラギノ角ゴ ProN W3"/>
        <a:ea typeface="ヒラギノ角ゴ ProN W3"/>
        <a:cs typeface="ヒラギノ角ゴ ProN W3"/>
        <a:sym typeface="ヒラギノ角ゴ ProN W3"/>
      </a:defRPr>
    </a:lvl2pPr>
    <a:lvl3pPr indent="457200" defTabSz="457200" latinLnBrk="0">
      <a:lnSpc>
        <a:spcPct val="117999"/>
      </a:lnSpc>
      <a:defRPr sz="2200">
        <a:latin typeface="ヒラギノ角ゴ ProN W3"/>
        <a:ea typeface="ヒラギノ角ゴ ProN W3"/>
        <a:cs typeface="ヒラギノ角ゴ ProN W3"/>
        <a:sym typeface="ヒラギノ角ゴ ProN W3"/>
      </a:defRPr>
    </a:lvl3pPr>
    <a:lvl4pPr indent="685800" defTabSz="457200" latinLnBrk="0">
      <a:lnSpc>
        <a:spcPct val="117999"/>
      </a:lnSpc>
      <a:defRPr sz="2200">
        <a:latin typeface="ヒラギノ角ゴ ProN W3"/>
        <a:ea typeface="ヒラギノ角ゴ ProN W3"/>
        <a:cs typeface="ヒラギノ角ゴ ProN W3"/>
        <a:sym typeface="ヒラギノ角ゴ ProN W3"/>
      </a:defRPr>
    </a:lvl4pPr>
    <a:lvl5pPr indent="914400" defTabSz="457200" latinLnBrk="0">
      <a:lnSpc>
        <a:spcPct val="117999"/>
      </a:lnSpc>
      <a:defRPr sz="2200">
        <a:latin typeface="ヒラギノ角ゴ ProN W3"/>
        <a:ea typeface="ヒラギノ角ゴ ProN W3"/>
        <a:cs typeface="ヒラギノ角ゴ ProN W3"/>
        <a:sym typeface="ヒラギノ角ゴ ProN W3"/>
      </a:defRPr>
    </a:lvl5pPr>
    <a:lvl6pPr indent="1143000" defTabSz="457200" latinLnBrk="0">
      <a:lnSpc>
        <a:spcPct val="117999"/>
      </a:lnSpc>
      <a:defRPr sz="2200">
        <a:latin typeface="ヒラギノ角ゴ ProN W3"/>
        <a:ea typeface="ヒラギノ角ゴ ProN W3"/>
        <a:cs typeface="ヒラギノ角ゴ ProN W3"/>
        <a:sym typeface="ヒラギノ角ゴ ProN W3"/>
      </a:defRPr>
    </a:lvl6pPr>
    <a:lvl7pPr indent="1371600" defTabSz="457200" latinLnBrk="0">
      <a:lnSpc>
        <a:spcPct val="117999"/>
      </a:lnSpc>
      <a:defRPr sz="2200">
        <a:latin typeface="ヒラギノ角ゴ ProN W3"/>
        <a:ea typeface="ヒラギノ角ゴ ProN W3"/>
        <a:cs typeface="ヒラギノ角ゴ ProN W3"/>
        <a:sym typeface="ヒラギノ角ゴ ProN W3"/>
      </a:defRPr>
    </a:lvl7pPr>
    <a:lvl8pPr indent="1600200" defTabSz="457200" latinLnBrk="0">
      <a:lnSpc>
        <a:spcPct val="117999"/>
      </a:lnSpc>
      <a:defRPr sz="2200">
        <a:latin typeface="ヒラギノ角ゴ ProN W3"/>
        <a:ea typeface="ヒラギノ角ゴ ProN W3"/>
        <a:cs typeface="ヒラギノ角ゴ ProN W3"/>
        <a:sym typeface="ヒラギノ角ゴ ProN W3"/>
      </a:defRPr>
    </a:lvl8pPr>
    <a:lvl9pPr indent="1828800" defTabSz="457200" latinLnBrk="0">
      <a:lnSpc>
        <a:spcPct val="117999"/>
      </a:lnSpc>
      <a:defRPr sz="2200">
        <a:latin typeface="ヒラギノ角ゴ ProN W3"/>
        <a:ea typeface="ヒラギノ角ゴ ProN W3"/>
        <a:cs typeface="ヒラギノ角ゴ ProN W3"/>
        <a:sym typeface="ヒラギノ角ゴ ProN W3"/>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タイトル">
    <p:spTree>
      <p:nvGrpSpPr>
        <p:cNvPr id="1" name=""/>
        <p:cNvGrpSpPr/>
        <p:nvPr/>
      </p:nvGrpSpPr>
      <p:grpSpPr>
        <a:xfrm>
          <a:off x="0" y="0"/>
          <a:ext cx="0" cy="0"/>
          <a:chOff x="0" y="0"/>
          <a:chExt cx="0" cy="0"/>
        </a:xfrm>
      </p:grpSpPr>
      <p:sp>
        <p:nvSpPr>
          <p:cNvPr id="11" name="作者と日付"/>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a:latin typeface="+mn-lt"/>
                <a:ea typeface="+mn-ea"/>
                <a:cs typeface="+mn-cs"/>
                <a:sym typeface="ヒラギノ角ゴ ProN W6"/>
              </a:defRPr>
            </a:lvl1pPr>
          </a:lstStyle>
          <a:p>
            <a:pPr/>
            <a:r>
              <a:t>作者と日付</a:t>
            </a:r>
          </a:p>
        </p:txBody>
      </p:sp>
      <p:sp>
        <p:nvSpPr>
          <p:cNvPr id="12" name="プレゼンテーションのタイトル"/>
          <p:cNvSpPr txBox="1"/>
          <p:nvPr>
            <p:ph type="title" hasCustomPrompt="1"/>
          </p:nvPr>
        </p:nvSpPr>
        <p:spPr>
          <a:xfrm>
            <a:off x="1206496" y="2574991"/>
            <a:ext cx="21971004" cy="4648201"/>
          </a:xfrm>
          <a:prstGeom prst="rect">
            <a:avLst/>
          </a:prstGeom>
        </p:spPr>
        <p:txBody>
          <a:bodyPr anchor="b"/>
          <a:lstStyle>
            <a:lvl1pPr>
              <a:defRPr spc="-232" sz="11600"/>
            </a:lvl1pPr>
          </a:lstStyle>
          <a:p>
            <a:pPr/>
            <a:r>
              <a:t>プレゼンテーションのタイトル</a:t>
            </a:r>
          </a:p>
        </p:txBody>
      </p:sp>
      <p:sp>
        <p:nvSpPr>
          <p:cNvPr id="13" name="本文レベル1…"/>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a:latin typeface="+mn-lt"/>
                <a:ea typeface="+mn-ea"/>
                <a:cs typeface="+mn-cs"/>
                <a:sym typeface="ヒラギノ角ゴ ProN W6"/>
              </a:defRPr>
            </a:lvl1pPr>
            <a:lvl2pPr marL="0" indent="457200" defTabSz="825500">
              <a:lnSpc>
                <a:spcPct val="100000"/>
              </a:lnSpc>
              <a:spcBef>
                <a:spcPts val="0"/>
              </a:spcBef>
              <a:buSzTx/>
              <a:buNone/>
              <a:defRPr sz="5500">
                <a:latin typeface="+mn-lt"/>
                <a:ea typeface="+mn-ea"/>
                <a:cs typeface="+mn-cs"/>
                <a:sym typeface="ヒラギノ角ゴ ProN W6"/>
              </a:defRPr>
            </a:lvl2pPr>
            <a:lvl3pPr marL="0" indent="914400" defTabSz="825500">
              <a:lnSpc>
                <a:spcPct val="100000"/>
              </a:lnSpc>
              <a:spcBef>
                <a:spcPts val="0"/>
              </a:spcBef>
              <a:buSzTx/>
              <a:buNone/>
              <a:defRPr sz="5500">
                <a:latin typeface="+mn-lt"/>
                <a:ea typeface="+mn-ea"/>
                <a:cs typeface="+mn-cs"/>
                <a:sym typeface="ヒラギノ角ゴ ProN W6"/>
              </a:defRPr>
            </a:lvl3pPr>
            <a:lvl4pPr marL="0" indent="1371600" defTabSz="825500">
              <a:lnSpc>
                <a:spcPct val="100000"/>
              </a:lnSpc>
              <a:spcBef>
                <a:spcPts val="0"/>
              </a:spcBef>
              <a:buSzTx/>
              <a:buNone/>
              <a:defRPr sz="5500">
                <a:latin typeface="+mn-lt"/>
                <a:ea typeface="+mn-ea"/>
                <a:cs typeface="+mn-cs"/>
                <a:sym typeface="ヒラギノ角ゴ ProN W6"/>
              </a:defRPr>
            </a:lvl4pPr>
            <a:lvl5pPr marL="0" indent="1828800" defTabSz="825500">
              <a:lnSpc>
                <a:spcPct val="100000"/>
              </a:lnSpc>
              <a:spcBef>
                <a:spcPts val="0"/>
              </a:spcBef>
              <a:buSzTx/>
              <a:buNone/>
              <a:defRPr sz="5500">
                <a:latin typeface="+mn-lt"/>
                <a:ea typeface="+mn-ea"/>
                <a:cs typeface="+mn-cs"/>
                <a:sym typeface="ヒラギノ角ゴ ProN W6"/>
              </a:defRPr>
            </a:lvl5pPr>
          </a:lstStyle>
          <a:p>
            <a:pPr/>
            <a:r>
              <a:t>プレゼンテーションのサブタイトル</a:t>
            </a:r>
          </a:p>
          <a:p>
            <a:pPr lvl="1"/>
            <a:r>
              <a:t/>
            </a:r>
          </a:p>
          <a:p>
            <a:pPr lvl="2"/>
            <a:r>
              <a:t/>
            </a:r>
          </a:p>
          <a:p>
            <a:pPr lvl="3"/>
            <a:r>
              <a:t/>
            </a:r>
          </a:p>
          <a:p>
            <a:pPr lvl="4"/>
            <a:r>
              <a:t/>
            </a:r>
          </a:p>
        </p:txBody>
      </p:sp>
      <p:sp>
        <p:nvSpPr>
          <p:cNvPr id="14"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ステートメント">
    <p:spTree>
      <p:nvGrpSpPr>
        <p:cNvPr id="1" name=""/>
        <p:cNvGrpSpPr/>
        <p:nvPr/>
      </p:nvGrpSpPr>
      <p:grpSpPr>
        <a:xfrm>
          <a:off x="0" y="0"/>
          <a:ext cx="0" cy="0"/>
          <a:chOff x="0" y="0"/>
          <a:chExt cx="0" cy="0"/>
        </a:xfrm>
      </p:grpSpPr>
      <p:sp>
        <p:nvSpPr>
          <p:cNvPr id="98" name="本文レベル1…"/>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vl1pPr>
            <a:lvl2pPr marL="0" indent="457200" algn="ctr">
              <a:lnSpc>
                <a:spcPct val="80000"/>
              </a:lnSpc>
              <a:spcBef>
                <a:spcPts val="0"/>
              </a:spcBef>
              <a:buSzTx/>
              <a:buNone/>
              <a:defRPr spc="-232" sz="11600"/>
            </a:lvl2pPr>
            <a:lvl3pPr marL="0" indent="914400" algn="ctr">
              <a:lnSpc>
                <a:spcPct val="80000"/>
              </a:lnSpc>
              <a:spcBef>
                <a:spcPts val="0"/>
              </a:spcBef>
              <a:buSzTx/>
              <a:buNone/>
              <a:defRPr spc="-232" sz="11600"/>
            </a:lvl3pPr>
            <a:lvl4pPr marL="0" indent="1371600" algn="ctr">
              <a:lnSpc>
                <a:spcPct val="80000"/>
              </a:lnSpc>
              <a:spcBef>
                <a:spcPts val="0"/>
              </a:spcBef>
              <a:buSzTx/>
              <a:buNone/>
              <a:defRPr spc="-232" sz="11600"/>
            </a:lvl4pPr>
            <a:lvl5pPr marL="0" indent="1828800" algn="ctr">
              <a:lnSpc>
                <a:spcPct val="80000"/>
              </a:lnSpc>
              <a:spcBef>
                <a:spcPts val="0"/>
              </a:spcBef>
              <a:buSzTx/>
              <a:buNone/>
              <a:defRPr spc="-232" sz="11600"/>
            </a:lvl5pPr>
          </a:lstStyle>
          <a:p>
            <a:pPr/>
            <a:r>
              <a:t>ステートメント</a:t>
            </a:r>
          </a:p>
          <a:p>
            <a:pPr lvl="1"/>
            <a:r>
              <a:t/>
            </a:r>
          </a:p>
          <a:p>
            <a:pPr lvl="2"/>
            <a:r>
              <a:t/>
            </a:r>
          </a:p>
          <a:p>
            <a:pPr lvl="3"/>
            <a:r>
              <a:t/>
            </a:r>
          </a:p>
          <a:p>
            <a:pPr lvl="4"/>
            <a:r>
              <a:t/>
            </a:r>
          </a:p>
        </p:txBody>
      </p:sp>
      <p:sp>
        <p:nvSpPr>
          <p:cNvPr id="99"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ビッグファクト">
    <p:spTree>
      <p:nvGrpSpPr>
        <p:cNvPr id="1" name=""/>
        <p:cNvGrpSpPr/>
        <p:nvPr/>
      </p:nvGrpSpPr>
      <p:grpSpPr>
        <a:xfrm>
          <a:off x="0" y="0"/>
          <a:ext cx="0" cy="0"/>
          <a:chOff x="0" y="0"/>
          <a:chExt cx="0" cy="0"/>
        </a:xfrm>
      </p:grpSpPr>
      <p:sp>
        <p:nvSpPr>
          <p:cNvPr id="106" name="本文レベル1…"/>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pc="-250" sz="25000">
                <a:latin typeface="+mn-lt"/>
                <a:ea typeface="+mn-ea"/>
                <a:cs typeface="+mn-cs"/>
                <a:sym typeface="ヒラギノ角ゴ ProN W6"/>
              </a:defRPr>
            </a:lvl1pPr>
            <a:lvl2pPr marL="0" indent="457200" algn="ctr">
              <a:lnSpc>
                <a:spcPct val="80000"/>
              </a:lnSpc>
              <a:spcBef>
                <a:spcPts val="0"/>
              </a:spcBef>
              <a:buSzTx/>
              <a:buNone/>
              <a:defRPr spc="-250" sz="25000">
                <a:latin typeface="+mn-lt"/>
                <a:ea typeface="+mn-ea"/>
                <a:cs typeface="+mn-cs"/>
                <a:sym typeface="ヒラギノ角ゴ ProN W6"/>
              </a:defRPr>
            </a:lvl2pPr>
            <a:lvl3pPr marL="0" indent="914400" algn="ctr">
              <a:lnSpc>
                <a:spcPct val="80000"/>
              </a:lnSpc>
              <a:spcBef>
                <a:spcPts val="0"/>
              </a:spcBef>
              <a:buSzTx/>
              <a:buNone/>
              <a:defRPr spc="-250" sz="25000">
                <a:latin typeface="+mn-lt"/>
                <a:ea typeface="+mn-ea"/>
                <a:cs typeface="+mn-cs"/>
                <a:sym typeface="ヒラギノ角ゴ ProN W6"/>
              </a:defRPr>
            </a:lvl3pPr>
            <a:lvl4pPr marL="0" indent="1371600" algn="ctr">
              <a:lnSpc>
                <a:spcPct val="80000"/>
              </a:lnSpc>
              <a:spcBef>
                <a:spcPts val="0"/>
              </a:spcBef>
              <a:buSzTx/>
              <a:buNone/>
              <a:defRPr spc="-250" sz="25000">
                <a:latin typeface="+mn-lt"/>
                <a:ea typeface="+mn-ea"/>
                <a:cs typeface="+mn-cs"/>
                <a:sym typeface="ヒラギノ角ゴ ProN W6"/>
              </a:defRPr>
            </a:lvl4pPr>
            <a:lvl5pPr marL="0" indent="1828800" algn="ctr">
              <a:lnSpc>
                <a:spcPct val="80000"/>
              </a:lnSpc>
              <a:spcBef>
                <a:spcPts val="0"/>
              </a:spcBef>
              <a:buSzTx/>
              <a:buNone/>
              <a:defRPr spc="-250" sz="25000">
                <a:latin typeface="+mn-lt"/>
                <a:ea typeface="+mn-ea"/>
                <a:cs typeface="+mn-cs"/>
                <a:sym typeface="ヒラギノ角ゴ ProN W6"/>
              </a:defRPr>
            </a:lvl5pPr>
          </a:lstStyle>
          <a:p>
            <a:pPr/>
            <a:r>
              <a:t>100%</a:t>
            </a:r>
          </a:p>
          <a:p>
            <a:pPr lvl="1"/>
            <a:r>
              <a:t/>
            </a:r>
          </a:p>
          <a:p>
            <a:pPr lvl="2"/>
            <a:r>
              <a:t/>
            </a:r>
          </a:p>
          <a:p>
            <a:pPr lvl="3"/>
            <a:r>
              <a:t/>
            </a:r>
          </a:p>
          <a:p>
            <a:pPr lvl="4"/>
            <a:r>
              <a:t/>
            </a:r>
          </a:p>
        </p:txBody>
      </p:sp>
      <p:sp>
        <p:nvSpPr>
          <p:cNvPr id="107" name="ファクト情報"/>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a:latin typeface="+mn-lt"/>
                <a:ea typeface="+mn-ea"/>
                <a:cs typeface="+mn-cs"/>
                <a:sym typeface="ヒラギノ角ゴ ProN W6"/>
              </a:defRPr>
            </a:lvl1pPr>
          </a:lstStyle>
          <a:p>
            <a:pPr/>
            <a:r>
              <a:t>ファクト情報</a:t>
            </a:r>
          </a:p>
        </p:txBody>
      </p:sp>
      <p:sp>
        <p:nvSpPr>
          <p:cNvPr id="108"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用">
    <p:spTree>
      <p:nvGrpSpPr>
        <p:cNvPr id="1" name=""/>
        <p:cNvGrpSpPr/>
        <p:nvPr/>
      </p:nvGrpSpPr>
      <p:grpSpPr>
        <a:xfrm>
          <a:off x="0" y="0"/>
          <a:ext cx="0" cy="0"/>
          <a:chOff x="0" y="0"/>
          <a:chExt cx="0" cy="0"/>
        </a:xfrm>
      </p:grpSpPr>
      <p:sp>
        <p:nvSpPr>
          <p:cNvPr id="115" name="属性"/>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a:latin typeface="+mn-lt"/>
                <a:ea typeface="+mn-ea"/>
                <a:cs typeface="+mn-cs"/>
                <a:sym typeface="ヒラギノ角ゴ ProN W6"/>
              </a:defRPr>
            </a:lvl1pPr>
          </a:lstStyle>
          <a:p>
            <a:pPr/>
            <a:r>
              <a:t>属性</a:t>
            </a:r>
          </a:p>
        </p:txBody>
      </p:sp>
      <p:sp>
        <p:nvSpPr>
          <p:cNvPr id="116" name="本文レベル1…"/>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vl1pPr>
            <a:lvl2pPr marL="638923" indent="-12700">
              <a:spcBef>
                <a:spcPts val="0"/>
              </a:spcBef>
              <a:buSzTx/>
              <a:buNone/>
              <a:defRPr spc="-170" sz="8500"/>
            </a:lvl2pPr>
            <a:lvl3pPr marL="638923" indent="444500">
              <a:spcBef>
                <a:spcPts val="0"/>
              </a:spcBef>
              <a:buSzTx/>
              <a:buNone/>
              <a:defRPr spc="-170" sz="8500"/>
            </a:lvl3pPr>
            <a:lvl4pPr marL="638923" indent="901700">
              <a:spcBef>
                <a:spcPts val="0"/>
              </a:spcBef>
              <a:buSzTx/>
              <a:buNone/>
              <a:defRPr spc="-170" sz="8500"/>
            </a:lvl4pPr>
            <a:lvl5pPr marL="638923" indent="1358900">
              <a:spcBef>
                <a:spcPts val="0"/>
              </a:spcBef>
              <a:buSzTx/>
              <a:buNone/>
              <a:defRPr spc="-170" sz="8500"/>
            </a:lvl5pPr>
          </a:lstStyle>
          <a:p>
            <a:pPr/>
            <a:r>
              <a:t>“重要な引用”</a:t>
            </a:r>
          </a:p>
          <a:p>
            <a:pPr lvl="1"/>
            <a:r>
              <a:t/>
            </a:r>
          </a:p>
          <a:p>
            <a:pPr lvl="2"/>
            <a:r>
              <a:t/>
            </a:r>
          </a:p>
          <a:p>
            <a:pPr lvl="3"/>
            <a:r>
              <a:t/>
            </a:r>
          </a:p>
          <a:p>
            <a:pPr lvl="4"/>
            <a:r>
              <a:t/>
            </a:r>
          </a:p>
        </p:txBody>
      </p:sp>
      <p:sp>
        <p:nvSpPr>
          <p:cNvPr id="117"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3点）">
    <p:spTree>
      <p:nvGrpSpPr>
        <p:cNvPr id="1" name=""/>
        <p:cNvGrpSpPr/>
        <p:nvPr/>
      </p:nvGrpSpPr>
      <p:grpSpPr>
        <a:xfrm>
          <a:off x="0" y="0"/>
          <a:ext cx="0" cy="0"/>
          <a:chOff x="0" y="0"/>
          <a:chExt cx="0" cy="0"/>
        </a:xfrm>
      </p:grpSpPr>
      <p:sp>
        <p:nvSpPr>
          <p:cNvPr id="124" name="886640052_1858x1486.jpg"/>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910457886_1434x1669.jpg"/>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660384004_rotate_1964x1473.jpg"/>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写真">
    <p:spTree>
      <p:nvGrpSpPr>
        <p:cNvPr id="1" name=""/>
        <p:cNvGrpSpPr/>
        <p:nvPr/>
      </p:nvGrpSpPr>
      <p:grpSpPr>
        <a:xfrm>
          <a:off x="0" y="0"/>
          <a:ext cx="0" cy="0"/>
          <a:chOff x="0" y="0"/>
          <a:chExt cx="0" cy="0"/>
        </a:xfrm>
      </p:grpSpPr>
      <p:sp>
        <p:nvSpPr>
          <p:cNvPr id="134" name="886640052_3195x2556.jpg"/>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01"/>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42"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amp;画像">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プレゼンテーションのタイトル"/>
          <p:cNvSpPr txBox="1"/>
          <p:nvPr>
            <p:ph type="title" hasCustomPrompt="1"/>
          </p:nvPr>
        </p:nvSpPr>
        <p:spPr>
          <a:xfrm>
            <a:off x="1206500" y="7124700"/>
            <a:ext cx="21971000" cy="4648200"/>
          </a:xfrm>
          <a:prstGeom prst="rect">
            <a:avLst/>
          </a:prstGeom>
        </p:spPr>
        <p:txBody>
          <a:bodyPr anchor="b"/>
          <a:lstStyle>
            <a:lvl1pPr>
              <a:defRPr spc="-232" sz="11600"/>
            </a:lvl1pPr>
          </a:lstStyle>
          <a:p>
            <a:pPr/>
            <a:r>
              <a:t>プレゼンテーションのタイトル</a:t>
            </a:r>
          </a:p>
        </p:txBody>
      </p:sp>
      <p:sp>
        <p:nvSpPr>
          <p:cNvPr id="23" name="作者と日付"/>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a:latin typeface="+mn-lt"/>
                <a:ea typeface="+mn-ea"/>
                <a:cs typeface="+mn-cs"/>
                <a:sym typeface="ヒラギノ角ゴ ProN W6"/>
              </a:defRPr>
            </a:lvl1pPr>
          </a:lstStyle>
          <a:p>
            <a:pPr/>
            <a:r>
              <a:t>作者と日付</a:t>
            </a:r>
          </a:p>
        </p:txBody>
      </p:sp>
      <p:sp>
        <p:nvSpPr>
          <p:cNvPr id="24" name="本文レベル1…"/>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a:latin typeface="+mn-lt"/>
                <a:ea typeface="+mn-ea"/>
                <a:cs typeface="+mn-cs"/>
                <a:sym typeface="ヒラギノ角ゴ ProN W6"/>
              </a:defRPr>
            </a:lvl1pPr>
            <a:lvl2pPr marL="0" indent="457200" defTabSz="825500">
              <a:lnSpc>
                <a:spcPct val="100000"/>
              </a:lnSpc>
              <a:spcBef>
                <a:spcPts val="0"/>
              </a:spcBef>
              <a:buSzTx/>
              <a:buNone/>
              <a:defRPr sz="5500">
                <a:latin typeface="+mn-lt"/>
                <a:ea typeface="+mn-ea"/>
                <a:cs typeface="+mn-cs"/>
                <a:sym typeface="ヒラギノ角ゴ ProN W6"/>
              </a:defRPr>
            </a:lvl2pPr>
            <a:lvl3pPr marL="0" indent="914400" defTabSz="825500">
              <a:lnSpc>
                <a:spcPct val="100000"/>
              </a:lnSpc>
              <a:spcBef>
                <a:spcPts val="0"/>
              </a:spcBef>
              <a:buSzTx/>
              <a:buNone/>
              <a:defRPr sz="5500">
                <a:latin typeface="+mn-lt"/>
                <a:ea typeface="+mn-ea"/>
                <a:cs typeface="+mn-cs"/>
                <a:sym typeface="ヒラギノ角ゴ ProN W6"/>
              </a:defRPr>
            </a:lvl3pPr>
            <a:lvl4pPr marL="0" indent="1371600" defTabSz="825500">
              <a:lnSpc>
                <a:spcPct val="100000"/>
              </a:lnSpc>
              <a:spcBef>
                <a:spcPts val="0"/>
              </a:spcBef>
              <a:buSzTx/>
              <a:buNone/>
              <a:defRPr sz="5500">
                <a:latin typeface="+mn-lt"/>
                <a:ea typeface="+mn-ea"/>
                <a:cs typeface="+mn-cs"/>
                <a:sym typeface="ヒラギノ角ゴ ProN W6"/>
              </a:defRPr>
            </a:lvl4pPr>
            <a:lvl5pPr marL="0" indent="1828800" defTabSz="825500">
              <a:lnSpc>
                <a:spcPct val="100000"/>
              </a:lnSpc>
              <a:spcBef>
                <a:spcPts val="0"/>
              </a:spcBef>
              <a:buSzTx/>
              <a:buNone/>
              <a:defRPr sz="5500">
                <a:latin typeface="+mn-lt"/>
                <a:ea typeface="+mn-ea"/>
                <a:cs typeface="+mn-cs"/>
                <a:sym typeface="ヒラギノ角ゴ ProN W6"/>
              </a:defRPr>
            </a:lvl5pPr>
          </a:lstStyle>
          <a:p>
            <a:pPr/>
            <a:r>
              <a:t>プレゼンテーションのサブタイトル</a:t>
            </a:r>
          </a:p>
          <a:p>
            <a:pPr lvl="1"/>
            <a:r>
              <a:t/>
            </a:r>
          </a:p>
          <a:p>
            <a:pPr lvl="2"/>
            <a:r>
              <a:t/>
            </a:r>
          </a:p>
          <a:p>
            <a:pPr lvl="3"/>
            <a:r>
              <a:t/>
            </a:r>
          </a:p>
          <a:p>
            <a:pPr lvl="4"/>
            <a:r>
              <a:t/>
            </a:r>
          </a:p>
        </p:txBody>
      </p:sp>
      <p:sp>
        <p:nvSpPr>
          <p:cNvPr id="25"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amp;画像（代替）">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スライドのタイトル"/>
          <p:cNvSpPr txBox="1"/>
          <p:nvPr>
            <p:ph type="title" hasCustomPrompt="1"/>
          </p:nvPr>
        </p:nvSpPr>
        <p:spPr>
          <a:xfrm>
            <a:off x="1206500" y="1270000"/>
            <a:ext cx="9779000" cy="5882273"/>
          </a:xfrm>
          <a:prstGeom prst="rect">
            <a:avLst/>
          </a:prstGeom>
        </p:spPr>
        <p:txBody>
          <a:bodyPr anchor="b"/>
          <a:lstStyle/>
          <a:p>
            <a:pPr/>
            <a:r>
              <a:t>スライドのタイトル</a:t>
            </a:r>
          </a:p>
        </p:txBody>
      </p:sp>
      <p:sp>
        <p:nvSpPr>
          <p:cNvPr id="34" name="本文レベル1…"/>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a:latin typeface="+mn-lt"/>
                <a:ea typeface="+mn-ea"/>
                <a:cs typeface="+mn-cs"/>
                <a:sym typeface="ヒラギノ角ゴ ProN W6"/>
              </a:defRPr>
            </a:lvl1pPr>
            <a:lvl2pPr marL="0" indent="457200" defTabSz="825500">
              <a:lnSpc>
                <a:spcPct val="100000"/>
              </a:lnSpc>
              <a:spcBef>
                <a:spcPts val="0"/>
              </a:spcBef>
              <a:buSzTx/>
              <a:buNone/>
              <a:defRPr sz="5500">
                <a:latin typeface="+mn-lt"/>
                <a:ea typeface="+mn-ea"/>
                <a:cs typeface="+mn-cs"/>
                <a:sym typeface="ヒラギノ角ゴ ProN W6"/>
              </a:defRPr>
            </a:lvl2pPr>
            <a:lvl3pPr marL="0" indent="914400" defTabSz="825500">
              <a:lnSpc>
                <a:spcPct val="100000"/>
              </a:lnSpc>
              <a:spcBef>
                <a:spcPts val="0"/>
              </a:spcBef>
              <a:buSzTx/>
              <a:buNone/>
              <a:defRPr sz="5500">
                <a:latin typeface="+mn-lt"/>
                <a:ea typeface="+mn-ea"/>
                <a:cs typeface="+mn-cs"/>
                <a:sym typeface="ヒラギノ角ゴ ProN W6"/>
              </a:defRPr>
            </a:lvl3pPr>
            <a:lvl4pPr marL="0" indent="1371600" defTabSz="825500">
              <a:lnSpc>
                <a:spcPct val="100000"/>
              </a:lnSpc>
              <a:spcBef>
                <a:spcPts val="0"/>
              </a:spcBef>
              <a:buSzTx/>
              <a:buNone/>
              <a:defRPr sz="5500">
                <a:latin typeface="+mn-lt"/>
                <a:ea typeface="+mn-ea"/>
                <a:cs typeface="+mn-cs"/>
                <a:sym typeface="ヒラギノ角ゴ ProN W6"/>
              </a:defRPr>
            </a:lvl4pPr>
            <a:lvl5pPr marL="0" indent="1828800" defTabSz="825500">
              <a:lnSpc>
                <a:spcPct val="100000"/>
              </a:lnSpc>
              <a:spcBef>
                <a:spcPts val="0"/>
              </a:spcBef>
              <a:buSzTx/>
              <a:buNone/>
              <a:defRPr sz="5500">
                <a:latin typeface="+mn-lt"/>
                <a:ea typeface="+mn-ea"/>
                <a:cs typeface="+mn-cs"/>
                <a:sym typeface="ヒラギノ角ゴ ProN W6"/>
              </a:defRPr>
            </a:lvl5pPr>
          </a:lstStyle>
          <a:p>
            <a:pPr/>
            <a:r>
              <a:t>スライドのサブタイトル</a:t>
            </a:r>
          </a:p>
          <a:p>
            <a:pPr lvl="1"/>
            <a:r>
              <a:t/>
            </a:r>
          </a:p>
          <a:p>
            <a:pPr lvl="2"/>
            <a:r>
              <a:t/>
            </a:r>
          </a:p>
          <a:p>
            <a:pPr lvl="3"/>
            <a:r>
              <a:t/>
            </a:r>
          </a:p>
          <a:p>
            <a:pPr lvl="4"/>
            <a:r>
              <a:t/>
            </a:r>
          </a:p>
        </p:txBody>
      </p:sp>
      <p:sp>
        <p:nvSpPr>
          <p:cNvPr id="35" name="01"/>
          <p:cNvSpPr txBox="1"/>
          <p:nvPr>
            <p:ph type="sldNum" sz="quarter" idx="2"/>
          </p:nvPr>
        </p:nvSpPr>
        <p:spPr>
          <a:xfrm>
            <a:off x="11978411" y="13129632"/>
            <a:ext cx="414681" cy="3302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amp;箇条書き">
    <p:spTree>
      <p:nvGrpSpPr>
        <p:cNvPr id="1" name=""/>
        <p:cNvGrpSpPr/>
        <p:nvPr/>
      </p:nvGrpSpPr>
      <p:grpSpPr>
        <a:xfrm>
          <a:off x="0" y="0"/>
          <a:ext cx="0" cy="0"/>
          <a:chOff x="0" y="0"/>
          <a:chExt cx="0" cy="0"/>
        </a:xfrm>
      </p:grpSpPr>
      <p:sp>
        <p:nvSpPr>
          <p:cNvPr id="42" name="スライドのタイトル"/>
          <p:cNvSpPr txBox="1"/>
          <p:nvPr>
            <p:ph type="title" hasCustomPrompt="1"/>
          </p:nvPr>
        </p:nvSpPr>
        <p:spPr>
          <a:prstGeom prst="rect">
            <a:avLst/>
          </a:prstGeom>
        </p:spPr>
        <p:txBody>
          <a:bodyPr/>
          <a:lstStyle/>
          <a:p>
            <a:pPr/>
            <a:r>
              <a:t>スライドのタイトル</a:t>
            </a:r>
          </a:p>
        </p:txBody>
      </p:sp>
      <p:sp>
        <p:nvSpPr>
          <p:cNvPr id="43" name="スライドのサブタイトル"/>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mn-lt"/>
                <a:ea typeface="+mn-ea"/>
                <a:cs typeface="+mn-cs"/>
                <a:sym typeface="ヒラギノ角ゴ ProN W6"/>
              </a:defRPr>
            </a:lvl1pPr>
          </a:lstStyle>
          <a:p>
            <a:pPr/>
            <a:r>
              <a:t>スライドのサブタイトル</a:t>
            </a:r>
          </a:p>
        </p:txBody>
      </p:sp>
      <p:sp>
        <p:nvSpPr>
          <p:cNvPr id="44" name="本文レベル1…"/>
          <p:cNvSpPr txBox="1"/>
          <p:nvPr>
            <p:ph type="body" idx="1" hasCustomPrompt="1"/>
          </p:nvPr>
        </p:nvSpPr>
        <p:spPr>
          <a:prstGeom prst="rect">
            <a:avLst/>
          </a:prstGeom>
        </p:spPr>
        <p:txBody>
          <a:bodyPr/>
          <a:lstStyle/>
          <a:p>
            <a:pPr/>
            <a:r>
              <a:t>スライドの箇条書きテキスト</a:t>
            </a:r>
          </a:p>
          <a:p>
            <a:pPr lvl="1"/>
            <a:r>
              <a:t/>
            </a:r>
          </a:p>
          <a:p>
            <a:pPr lvl="2"/>
            <a:r>
              <a:t/>
            </a:r>
          </a:p>
          <a:p>
            <a:pPr lvl="3"/>
            <a:r>
              <a:t/>
            </a:r>
          </a:p>
          <a:p>
            <a:pPr lvl="4"/>
            <a:r>
              <a:t/>
            </a:r>
          </a:p>
        </p:txBody>
      </p:sp>
      <p:sp>
        <p:nvSpPr>
          <p:cNvPr id="45"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箇条書き">
    <p:spTree>
      <p:nvGrpSpPr>
        <p:cNvPr id="1" name=""/>
        <p:cNvGrpSpPr/>
        <p:nvPr/>
      </p:nvGrpSpPr>
      <p:grpSpPr>
        <a:xfrm>
          <a:off x="0" y="0"/>
          <a:ext cx="0" cy="0"/>
          <a:chOff x="0" y="0"/>
          <a:chExt cx="0" cy="0"/>
        </a:xfrm>
      </p:grpSpPr>
      <p:sp>
        <p:nvSpPr>
          <p:cNvPr id="52" name="本文レベル1…"/>
          <p:cNvSpPr txBox="1"/>
          <p:nvPr>
            <p:ph type="body" idx="1" hasCustomPrompt="1"/>
          </p:nvPr>
        </p:nvSpPr>
        <p:spPr>
          <a:prstGeom prst="rect">
            <a:avLst/>
          </a:prstGeom>
        </p:spPr>
        <p:txBody>
          <a:bodyPr numCol="2" spcCol="1098550"/>
          <a:lstStyle/>
          <a:p>
            <a:pPr/>
            <a:r>
              <a:t>スライドの箇条書きテキスト</a:t>
            </a:r>
          </a:p>
          <a:p>
            <a:pPr lvl="1"/>
            <a:r>
              <a:t/>
            </a:r>
          </a:p>
          <a:p>
            <a:pPr lvl="2"/>
            <a:r>
              <a:t/>
            </a:r>
          </a:p>
          <a:p>
            <a:pPr lvl="3"/>
            <a:r>
              <a:t/>
            </a:r>
          </a:p>
          <a:p>
            <a:pPr lvl="4"/>
            <a:r>
              <a:t/>
            </a:r>
          </a:p>
        </p:txBody>
      </p:sp>
      <p:sp>
        <p:nvSpPr>
          <p:cNvPr id="53"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箇条書き、画像">
    <p:spTree>
      <p:nvGrpSpPr>
        <p:cNvPr id="1" name=""/>
        <p:cNvGrpSpPr/>
        <p:nvPr/>
      </p:nvGrpSpPr>
      <p:grpSpPr>
        <a:xfrm>
          <a:off x="0" y="0"/>
          <a:ext cx="0" cy="0"/>
          <a:chOff x="0" y="0"/>
          <a:chExt cx="0" cy="0"/>
        </a:xfrm>
      </p:grpSpPr>
      <p:sp>
        <p:nvSpPr>
          <p:cNvPr id="60" name="スライドのサブタイトル"/>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a:latin typeface="+mn-lt"/>
                <a:ea typeface="+mn-ea"/>
                <a:cs typeface="+mn-cs"/>
                <a:sym typeface="ヒラギノ角ゴ ProN W6"/>
              </a:defRPr>
            </a:lvl1pPr>
          </a:lstStyle>
          <a:p>
            <a:pPr/>
            <a:r>
              <a:t>スライドのサブタイトル</a:t>
            </a:r>
          </a:p>
        </p:txBody>
      </p:sp>
      <p:sp>
        <p:nvSpPr>
          <p:cNvPr id="61" name="本文レベル1…"/>
          <p:cNvSpPr txBox="1"/>
          <p:nvPr>
            <p:ph type="body" sz="half" idx="1" hasCustomPrompt="1"/>
          </p:nvPr>
        </p:nvSpPr>
        <p:spPr>
          <a:xfrm>
            <a:off x="1206500" y="4248504"/>
            <a:ext cx="9779000" cy="8256630"/>
          </a:xfrm>
          <a:prstGeom prst="rect">
            <a:avLst/>
          </a:prstGeom>
        </p:spPr>
        <p:txBody>
          <a:bodyPr/>
          <a:lstStyle/>
          <a:p>
            <a:pPr/>
            <a:r>
              <a:t>スライドの箇条書きテキスト</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スライドのタイトル"/>
          <p:cNvSpPr txBox="1"/>
          <p:nvPr>
            <p:ph type="title" hasCustomPrompt="1"/>
          </p:nvPr>
        </p:nvSpPr>
        <p:spPr>
          <a:xfrm>
            <a:off x="1206500" y="1079500"/>
            <a:ext cx="9779000" cy="1435100"/>
          </a:xfrm>
          <a:prstGeom prst="rect">
            <a:avLst/>
          </a:prstGeom>
        </p:spPr>
        <p:txBody>
          <a:bodyPr/>
          <a:lstStyle/>
          <a:p>
            <a:pPr/>
            <a:r>
              <a:t>スライドのタイトル</a:t>
            </a:r>
          </a:p>
        </p:txBody>
      </p:sp>
      <p:sp>
        <p:nvSpPr>
          <p:cNvPr id="64"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セクション">
    <p:spTree>
      <p:nvGrpSpPr>
        <p:cNvPr id="1" name=""/>
        <p:cNvGrpSpPr/>
        <p:nvPr/>
      </p:nvGrpSpPr>
      <p:grpSpPr>
        <a:xfrm>
          <a:off x="0" y="0"/>
          <a:ext cx="0" cy="0"/>
          <a:chOff x="0" y="0"/>
          <a:chExt cx="0" cy="0"/>
        </a:xfrm>
      </p:grpSpPr>
      <p:sp>
        <p:nvSpPr>
          <p:cNvPr id="71" name="セクションタイトル"/>
          <p:cNvSpPr txBox="1"/>
          <p:nvPr>
            <p:ph type="title" hasCustomPrompt="1"/>
          </p:nvPr>
        </p:nvSpPr>
        <p:spPr>
          <a:xfrm>
            <a:off x="1206496" y="4533900"/>
            <a:ext cx="21971004" cy="4648200"/>
          </a:xfrm>
          <a:prstGeom prst="rect">
            <a:avLst/>
          </a:prstGeom>
        </p:spPr>
        <p:txBody>
          <a:bodyPr anchor="ctr"/>
          <a:lstStyle>
            <a:lvl1pPr>
              <a:defRPr spc="-232" sz="11600">
                <a:latin typeface="ヒラギノ角ゴ ProN W3"/>
                <a:ea typeface="ヒラギノ角ゴ ProN W3"/>
                <a:cs typeface="ヒラギノ角ゴ ProN W3"/>
                <a:sym typeface="ヒラギノ角ゴ ProN W3"/>
              </a:defRPr>
            </a:lvl1pPr>
          </a:lstStyle>
          <a:p>
            <a:pPr/>
            <a:r>
              <a:t>セクションタイトル</a:t>
            </a:r>
          </a:p>
        </p:txBody>
      </p:sp>
      <p:sp>
        <p:nvSpPr>
          <p:cNvPr id="72" name="01"/>
          <p:cNvSpPr txBox="1"/>
          <p:nvPr>
            <p:ph type="sldNum" sz="quarter" idx="2"/>
          </p:nvPr>
        </p:nvSpPr>
        <p:spPr>
          <a:xfrm>
            <a:off x="11978411" y="13129632"/>
            <a:ext cx="414681" cy="3302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のみ">
    <p:spTree>
      <p:nvGrpSpPr>
        <p:cNvPr id="1" name=""/>
        <p:cNvGrpSpPr/>
        <p:nvPr/>
      </p:nvGrpSpPr>
      <p:grpSpPr>
        <a:xfrm>
          <a:off x="0" y="0"/>
          <a:ext cx="0" cy="0"/>
          <a:chOff x="0" y="0"/>
          <a:chExt cx="0" cy="0"/>
        </a:xfrm>
      </p:grpSpPr>
      <p:sp>
        <p:nvSpPr>
          <p:cNvPr id="79" name="スライドのタイトル"/>
          <p:cNvSpPr txBox="1"/>
          <p:nvPr>
            <p:ph type="title" hasCustomPrompt="1"/>
          </p:nvPr>
        </p:nvSpPr>
        <p:spPr>
          <a:xfrm>
            <a:off x="1206500" y="1079500"/>
            <a:ext cx="21971000" cy="1434949"/>
          </a:xfrm>
          <a:prstGeom prst="rect">
            <a:avLst/>
          </a:prstGeom>
        </p:spPr>
        <p:txBody>
          <a:bodyPr/>
          <a:lstStyle/>
          <a:p>
            <a:pPr/>
            <a:r>
              <a:t>スライドのタイトル</a:t>
            </a:r>
          </a:p>
        </p:txBody>
      </p:sp>
      <p:sp>
        <p:nvSpPr>
          <p:cNvPr id="80" name="スライドのサブタイトル"/>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mn-lt"/>
                <a:ea typeface="+mn-ea"/>
                <a:cs typeface="+mn-cs"/>
                <a:sym typeface="ヒラギノ角ゴ ProN W6"/>
              </a:defRPr>
            </a:lvl1pPr>
          </a:lstStyle>
          <a:p>
            <a:pPr/>
            <a:r>
              <a:t>スライドのサブタイトル</a:t>
            </a:r>
          </a:p>
        </p:txBody>
      </p:sp>
      <p:sp>
        <p:nvSpPr>
          <p:cNvPr id="81"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議題">
    <p:spTree>
      <p:nvGrpSpPr>
        <p:cNvPr id="1" name=""/>
        <p:cNvGrpSpPr/>
        <p:nvPr/>
      </p:nvGrpSpPr>
      <p:grpSpPr>
        <a:xfrm>
          <a:off x="0" y="0"/>
          <a:ext cx="0" cy="0"/>
          <a:chOff x="0" y="0"/>
          <a:chExt cx="0" cy="0"/>
        </a:xfrm>
      </p:grpSpPr>
      <p:sp>
        <p:nvSpPr>
          <p:cNvPr id="88" name="議題のタイトル"/>
          <p:cNvSpPr txBox="1"/>
          <p:nvPr>
            <p:ph type="title" hasCustomPrompt="1"/>
          </p:nvPr>
        </p:nvSpPr>
        <p:spPr>
          <a:xfrm>
            <a:off x="1206500" y="1079500"/>
            <a:ext cx="21971000" cy="1435100"/>
          </a:xfrm>
          <a:prstGeom prst="rect">
            <a:avLst/>
          </a:prstGeom>
        </p:spPr>
        <p:txBody>
          <a:bodyPr/>
          <a:lstStyle/>
          <a:p>
            <a:pPr/>
            <a:r>
              <a:t>議題のタイトル</a:t>
            </a:r>
          </a:p>
        </p:txBody>
      </p:sp>
      <p:sp>
        <p:nvSpPr>
          <p:cNvPr id="89" name="議題のサブタイトル"/>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mn-lt"/>
                <a:ea typeface="+mn-ea"/>
                <a:cs typeface="+mn-cs"/>
                <a:sym typeface="ヒラギノ角ゴ ProN W6"/>
              </a:defRPr>
            </a:lvl1pPr>
          </a:lstStyle>
          <a:p>
            <a:pPr/>
            <a:r>
              <a:t>議題のサブタイトル</a:t>
            </a:r>
          </a:p>
        </p:txBody>
      </p:sp>
      <p:sp>
        <p:nvSpPr>
          <p:cNvPr id="90" name="本文レベル1…"/>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議題のトピック</a:t>
            </a:r>
          </a:p>
          <a:p>
            <a:pPr lvl="1"/>
            <a:r>
              <a:t/>
            </a:r>
          </a:p>
          <a:p>
            <a:pPr lvl="2"/>
            <a:r>
              <a:t/>
            </a:r>
          </a:p>
          <a:p>
            <a:pPr lvl="3"/>
            <a:r>
              <a:t/>
            </a:r>
          </a:p>
          <a:p>
            <a:pPr lvl="4"/>
            <a:r>
              <a:t/>
            </a:r>
          </a:p>
        </p:txBody>
      </p:sp>
      <p:sp>
        <p:nvSpPr>
          <p:cNvPr id="91" name="0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スライドのタイトル"/>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スライドのタイトル</a:t>
            </a:r>
          </a:p>
        </p:txBody>
      </p:sp>
      <p:sp>
        <p:nvSpPr>
          <p:cNvPr id="3" name="本文レベル1…"/>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スライドの箇条書きテキスト</a:t>
            </a:r>
          </a:p>
          <a:p>
            <a:pPr lvl="1"/>
            <a:r>
              <a:t/>
            </a:r>
          </a:p>
          <a:p>
            <a:pPr lvl="2"/>
            <a:r>
              <a:t/>
            </a:r>
          </a:p>
          <a:p>
            <a:pPr lvl="3"/>
            <a:r>
              <a:t/>
            </a:r>
          </a:p>
          <a:p>
            <a:pPr lvl="4"/>
            <a:r>
              <a:t/>
            </a:r>
          </a:p>
        </p:txBody>
      </p:sp>
      <p:sp>
        <p:nvSpPr>
          <p:cNvPr id="4" name="01"/>
          <p:cNvSpPr txBox="1"/>
          <p:nvPr>
            <p:ph type="sldNum" sz="quarter" idx="2"/>
          </p:nvPr>
        </p:nvSpPr>
        <p:spPr>
          <a:xfrm>
            <a:off x="11978411" y="13125399"/>
            <a:ext cx="414681" cy="3302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1pPr>
      <a:lvl2pPr marL="0" marR="0" indent="4572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2pPr>
      <a:lvl3pPr marL="0" marR="0" indent="9144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3pPr>
      <a:lvl4pPr marL="0" marR="0" indent="13716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4pPr>
      <a:lvl5pPr marL="0" marR="0" indent="18288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5pPr>
      <a:lvl6pPr marL="0" marR="0" indent="22860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6pPr>
      <a:lvl7pPr marL="0" marR="0" indent="27432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7pPr>
      <a:lvl8pPr marL="0" marR="0" indent="32004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8pPr>
      <a:lvl9pPr marL="0" marR="0" indent="36576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ヒラギノ角ゴ ProN W3"/>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kknews.co.jp/news/20220329yt01" TargetMode="External"/><Relationship Id="rId3" Type="http://schemas.openxmlformats.org/officeDocument/2006/relationships/image" Target="../media/image8.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jpeg"/><Relationship Id="rId3" Type="http://schemas.openxmlformats.org/officeDocument/2006/relationships/image" Target="../media/image1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日本と海外の金融の違いについて"/>
          <p:cNvSpPr txBox="1"/>
          <p:nvPr>
            <p:ph type="subTitle" sz="quarter" idx="1"/>
          </p:nvPr>
        </p:nvSpPr>
        <p:spPr>
          <a:xfrm>
            <a:off x="3564013" y="5905500"/>
            <a:ext cx="21971001" cy="1905000"/>
          </a:xfrm>
          <a:prstGeom prst="rect">
            <a:avLst/>
          </a:prstGeom>
        </p:spPr>
        <p:txBody>
          <a:bodyPr/>
          <a:lstStyle>
            <a:lvl1pPr>
              <a:defRPr sz="9000"/>
            </a:lvl1pPr>
          </a:lstStyle>
          <a:p>
            <a:pPr/>
            <a:r>
              <a:t>日本と海外の金融の違いについて</a:t>
            </a:r>
          </a:p>
        </p:txBody>
      </p:sp>
      <p:sp>
        <p:nvSpPr>
          <p:cNvPr id="152" name="Text"/>
          <p:cNvSpPr txBox="1"/>
          <p:nvPr/>
        </p:nvSpPr>
        <p:spPr>
          <a:xfrm>
            <a:off x="11818620" y="6654800"/>
            <a:ext cx="746761" cy="406400"/>
          </a:xfrm>
          <a:prstGeom prst="rect">
            <a:avLst/>
          </a:prstGeom>
          <a:ln w="12700">
            <a:miter lim="400000"/>
          </a:ln>
        </p:spPr>
        <p:txBody>
          <a:bodyPr wrap="none" lIns="50800" tIns="50800" rIns="50800" bIns="50800" anchor="ctr">
            <a:spAutoFit/>
          </a:bodyPr>
          <a:lstStyle/>
          <a:p>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7" name="30D690C9-B95B-4B15-A311-44D47ADBE0A9_1_201_a.jpeg" descr="30D690C9-B95B-4B15-A311-44D47ADBE0A9_1_201_a.jpeg"/>
          <p:cNvPicPr>
            <a:picLocks noChangeAspect="1"/>
          </p:cNvPicPr>
          <p:nvPr/>
        </p:nvPicPr>
        <p:blipFill>
          <a:blip r:embed="rId2">
            <a:extLst/>
          </a:blip>
          <a:stretch>
            <a:fillRect/>
          </a:stretch>
        </p:blipFill>
        <p:spPr>
          <a:xfrm>
            <a:off x="161571" y="2284140"/>
            <a:ext cx="14859001" cy="10909301"/>
          </a:xfrm>
          <a:prstGeom prst="rect">
            <a:avLst/>
          </a:prstGeom>
          <a:ln w="12700">
            <a:miter lim="400000"/>
          </a:ln>
        </p:spPr>
      </p:pic>
      <p:sp>
        <p:nvSpPr>
          <p:cNvPr id="188" name="２０２３年 人口 約1.２億人"/>
          <p:cNvSpPr txBox="1"/>
          <p:nvPr/>
        </p:nvSpPr>
        <p:spPr>
          <a:xfrm>
            <a:off x="14758052" y="3336744"/>
            <a:ext cx="6798209" cy="889000"/>
          </a:xfrm>
          <a:prstGeom prst="rect">
            <a:avLst/>
          </a:prstGeom>
          <a:ln w="12700">
            <a:miter lim="400000"/>
          </a:ln>
          <a:extLst>
            <a:ext uri="{C572A759-6A51-4108-AA02-DFA0A04FC94B}">
              <ma14:wrappingTextBoxFlag xmlns:ma14="http://schemas.microsoft.com/office/mac/drawingml/2011/main" val="1"/>
            </a:ext>
          </a:extLst>
        </p:spPr>
        <p:txBody>
          <a:bodyPr wrap="none" lIns="215900" tIns="215900" rIns="215900" bIns="215900" anchor="ctr">
            <a:spAutoFit/>
          </a:bodyPr>
          <a:lstStyle>
            <a:lvl1pPr>
              <a:defRPr sz="3600" u="sng"/>
            </a:lvl1pPr>
          </a:lstStyle>
          <a:p>
            <a:pPr/>
            <a:r>
              <a:t>２０２３年　人口　約1.２億人</a:t>
            </a:r>
          </a:p>
        </p:txBody>
      </p:sp>
      <p:sp>
        <p:nvSpPr>
          <p:cNvPr id="189" name="２０５０年 人口 約９５００万人"/>
          <p:cNvSpPr txBox="1"/>
          <p:nvPr/>
        </p:nvSpPr>
        <p:spPr>
          <a:xfrm>
            <a:off x="14950650" y="4358384"/>
            <a:ext cx="742950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u="sng"/>
            </a:lvl1pPr>
          </a:lstStyle>
          <a:p>
            <a:pPr/>
            <a:r>
              <a:t>２０５０年　人口　約９５００万人</a:t>
            </a:r>
          </a:p>
        </p:txBody>
      </p:sp>
      <p:sp>
        <p:nvSpPr>
          <p:cNvPr id="190" name="参考データ 国土交通省より"/>
          <p:cNvSpPr txBox="1"/>
          <p:nvPr/>
        </p:nvSpPr>
        <p:spPr>
          <a:xfrm>
            <a:off x="19141510" y="5263821"/>
            <a:ext cx="40767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参考データ　国土交通省より</a:t>
            </a:r>
          </a:p>
        </p:txBody>
      </p:sp>
      <p:sp>
        <p:nvSpPr>
          <p:cNvPr id="191" name="人口低下＝国力の低下が懸念"/>
          <p:cNvSpPr txBox="1"/>
          <p:nvPr/>
        </p:nvSpPr>
        <p:spPr>
          <a:xfrm>
            <a:off x="14682444" y="8204849"/>
            <a:ext cx="8661401" cy="730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defRPr sz="4900" u="sng">
                <a:solidFill>
                  <a:schemeClr val="accent5">
                    <a:hueOff val="-82419"/>
                    <a:satOff val="-9513"/>
                    <a:lumOff val="-16343"/>
                  </a:schemeClr>
                </a:solidFill>
                <a:latin typeface="+mn-lt"/>
                <a:ea typeface="+mn-ea"/>
                <a:cs typeface="+mn-cs"/>
                <a:sym typeface="ヒラギノ角ゴ ProN W6"/>
              </a:defRPr>
            </a:pPr>
            <a:r>
              <a:t>人口低下＝国力の低下が懸念</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3" name="64516914-069D-4DE5-A647-99B2559F5D87_1_201_a.jpeg" descr="64516914-069D-4DE5-A647-99B2559F5D87_1_201_a.jpeg"/>
          <p:cNvPicPr>
            <a:picLocks noChangeAspect="1"/>
          </p:cNvPicPr>
          <p:nvPr/>
        </p:nvPicPr>
        <p:blipFill>
          <a:blip r:embed="rId2">
            <a:extLst/>
          </a:blip>
          <a:stretch>
            <a:fillRect/>
          </a:stretch>
        </p:blipFill>
        <p:spPr>
          <a:xfrm>
            <a:off x="1245769" y="267495"/>
            <a:ext cx="9159658" cy="13716001"/>
          </a:xfrm>
          <a:prstGeom prst="rect">
            <a:avLst/>
          </a:prstGeom>
          <a:ln w="12700">
            <a:miter lim="400000"/>
          </a:ln>
        </p:spPr>
      </p:pic>
      <p:sp>
        <p:nvSpPr>
          <p:cNvPr id="194" name="産業革命時代の大人は金融教育を教えられなかった環境😓"/>
          <p:cNvSpPr txBox="1"/>
          <p:nvPr/>
        </p:nvSpPr>
        <p:spPr>
          <a:xfrm>
            <a:off x="12067360" y="2058936"/>
            <a:ext cx="9159658" cy="2044701"/>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20000"/>
              </a:lnSpc>
              <a:defRPr sz="5000"/>
            </a:lvl1pPr>
          </a:lstStyle>
          <a:p>
            <a:pPr/>
            <a:r>
              <a:t>産業革命時代の大人は金融教育を教えられなかった環境😓</a:t>
            </a:r>
          </a:p>
        </p:txBody>
      </p:sp>
      <p:sp>
        <p:nvSpPr>
          <p:cNvPr id="195" name="※お父さん・お母さん時代 👱♂️👵"/>
          <p:cNvSpPr txBox="1"/>
          <p:nvPr/>
        </p:nvSpPr>
        <p:spPr>
          <a:xfrm>
            <a:off x="14584843" y="4653148"/>
            <a:ext cx="8115301"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※お父さん・お母さん時代　👱‍♂️👵</a:t>
            </a:r>
          </a:p>
        </p:txBody>
      </p:sp>
      <p:sp>
        <p:nvSpPr>
          <p:cNvPr id="196" name="⏬"/>
          <p:cNvSpPr txBox="1"/>
          <p:nvPr/>
        </p:nvSpPr>
        <p:spPr>
          <a:xfrm>
            <a:off x="15550630" y="6480463"/>
            <a:ext cx="1638301" cy="210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0"/>
            </a:lvl1pPr>
          </a:lstStyle>
          <a:p>
            <a:pPr/>
            <a:r>
              <a:t>⏬</a:t>
            </a:r>
          </a:p>
        </p:txBody>
      </p:sp>
      <p:sp>
        <p:nvSpPr>
          <p:cNvPr id="197" name="大人が金融を知らない為教えることさえできない現状(~_~;)"/>
          <p:cNvSpPr txBox="1"/>
          <p:nvPr/>
        </p:nvSpPr>
        <p:spPr>
          <a:xfrm>
            <a:off x="10857571" y="9615877"/>
            <a:ext cx="12750019" cy="23050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defRPr sz="6900">
                <a:solidFill>
                  <a:srgbClr val="000000"/>
                </a:solidFill>
                <a:latin typeface="+mn-lt"/>
                <a:ea typeface="+mn-ea"/>
                <a:cs typeface="+mn-cs"/>
                <a:sym typeface="ヒラギノ角ゴ ProN W6"/>
              </a:defRPr>
            </a:pPr>
            <a:r>
              <a:t>大人が金融を知らない為教えることさえできない現状(~_~;)</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 name="9424E8FF-7357-4340-81EE-217870258437_1_201_a.jpeg" descr="9424E8FF-7357-4340-81EE-217870258437_1_201_a.jpeg"/>
          <p:cNvPicPr>
            <a:picLocks noChangeAspect="1"/>
          </p:cNvPicPr>
          <p:nvPr/>
        </p:nvPicPr>
        <p:blipFill>
          <a:blip r:embed="rId2">
            <a:extLst/>
          </a:blip>
          <a:stretch>
            <a:fillRect/>
          </a:stretch>
        </p:blipFill>
        <p:spPr>
          <a:xfrm>
            <a:off x="3671791" y="460418"/>
            <a:ext cx="17040418" cy="13049756"/>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スライドのサブタイトル"/>
          <p:cNvSpPr txBox="1"/>
          <p:nvPr>
            <p:ph type="body" idx="21"/>
          </p:nvPr>
        </p:nvSpPr>
        <p:spPr>
          <a:xfrm>
            <a:off x="14541500" y="-2376838"/>
            <a:ext cx="9779000" cy="934780"/>
          </a:xfrm>
          <a:prstGeom prst="rect">
            <a:avLst/>
          </a:prstGeom>
        </p:spPr>
        <p:txBody>
          <a:bodyPr/>
          <a:lstStyle/>
          <a:p>
            <a:pPr/>
          </a:p>
        </p:txBody>
      </p:sp>
      <p:sp>
        <p:nvSpPr>
          <p:cNvPr id="202" name="２０２２年４月から高校で投資の勉強が始まる。…"/>
          <p:cNvSpPr txBox="1"/>
          <p:nvPr>
            <p:ph type="body" sz="quarter" idx="1"/>
          </p:nvPr>
        </p:nvSpPr>
        <p:spPr>
          <a:xfrm>
            <a:off x="9512300" y="7184701"/>
            <a:ext cx="14628960" cy="2276858"/>
          </a:xfrm>
          <a:prstGeom prst="rect">
            <a:avLst/>
          </a:prstGeom>
        </p:spPr>
        <p:txBody>
          <a:bodyPr/>
          <a:lstStyle/>
          <a:p>
            <a:pPr lvl="1" marL="1036320" indent="-518160" defTabSz="2072588">
              <a:spcBef>
                <a:spcPts val="3800"/>
              </a:spcBef>
              <a:defRPr sz="4080"/>
            </a:pPr>
            <a:r>
              <a:t>２０２２年４月から高校で投資の勉強が始まる。</a:t>
            </a:r>
          </a:p>
          <a:p>
            <a:pPr lvl="1" marL="1036320" indent="-518160" defTabSz="2072588">
              <a:spcBef>
                <a:spcPts val="3800"/>
              </a:spcBef>
              <a:defRPr sz="4080"/>
            </a:pPr>
            <a:r>
              <a:t>参考</a:t>
            </a:r>
            <a:r>
              <a:rPr u="sng">
                <a:hlinkClick r:id="rId2" invalidUrl="" action="" tgtFrame="" tooltip="" history="1" highlightClick="0" endSnd="0"/>
              </a:rPr>
              <a:t>https://www.kknews.co.jp/news/20220329yt01</a:t>
            </a:r>
          </a:p>
        </p:txBody>
      </p:sp>
      <p:sp>
        <p:nvSpPr>
          <p:cNvPr id="203" name="民間企業が金融教育へ"/>
          <p:cNvSpPr txBox="1"/>
          <p:nvPr>
            <p:ph type="title"/>
          </p:nvPr>
        </p:nvSpPr>
        <p:spPr>
          <a:xfrm>
            <a:off x="11010900" y="4249604"/>
            <a:ext cx="9779000" cy="1435101"/>
          </a:xfrm>
          <a:prstGeom prst="rect">
            <a:avLst/>
          </a:prstGeom>
        </p:spPr>
        <p:txBody>
          <a:bodyPr/>
          <a:lstStyle>
            <a:lvl1pPr defTabSz="2218888">
              <a:defRPr spc="-154" sz="7735"/>
            </a:lvl1pPr>
          </a:lstStyle>
          <a:p>
            <a:pPr/>
            <a:r>
              <a:t>民間企業が金融教育へ</a:t>
            </a:r>
          </a:p>
        </p:txBody>
      </p:sp>
      <p:pic>
        <p:nvPicPr>
          <p:cNvPr id="204" name="886746A5-8838-4185-ABA8-ECD4DAF5DEF4.jpeg" descr="886746A5-8838-4185-ABA8-ECD4DAF5DEF4.jpeg"/>
          <p:cNvPicPr>
            <a:picLocks noChangeAspect="1"/>
          </p:cNvPicPr>
          <p:nvPr/>
        </p:nvPicPr>
        <p:blipFill>
          <a:blip r:embed="rId3">
            <a:extLst/>
          </a:blip>
          <a:stretch>
            <a:fillRect/>
          </a:stretch>
        </p:blipFill>
        <p:spPr>
          <a:xfrm>
            <a:off x="1883489" y="489006"/>
            <a:ext cx="7017032" cy="1273798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 name="60253045-2208-4BE6-B3EE-A59107F2D49C_1_201_a.jpeg" descr="60253045-2208-4BE6-B3EE-A59107F2D49C_1_201_a.jpeg"/>
          <p:cNvPicPr>
            <a:picLocks noChangeAspect="1"/>
          </p:cNvPicPr>
          <p:nvPr/>
        </p:nvPicPr>
        <p:blipFill>
          <a:blip r:embed="rId2">
            <a:extLst/>
          </a:blip>
          <a:stretch>
            <a:fillRect/>
          </a:stretch>
        </p:blipFill>
        <p:spPr>
          <a:xfrm>
            <a:off x="4762500" y="1395537"/>
            <a:ext cx="14859000" cy="109220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9E6AECE8-1D35-47E8-B380-0A5CB092F9FD.png" descr="9E6AECE8-1D35-47E8-B380-0A5CB092F9FD.png"/>
          <p:cNvPicPr>
            <a:picLocks noChangeAspect="1"/>
          </p:cNvPicPr>
          <p:nvPr/>
        </p:nvPicPr>
        <p:blipFill>
          <a:blip r:embed="rId2">
            <a:extLst/>
          </a:blip>
          <a:stretch>
            <a:fillRect/>
          </a:stretch>
        </p:blipFill>
        <p:spPr>
          <a:xfrm>
            <a:off x="3412262" y="2446398"/>
            <a:ext cx="18414386" cy="10609110"/>
          </a:xfrm>
          <a:prstGeom prst="rect">
            <a:avLst/>
          </a:prstGeom>
          <a:ln w="12700">
            <a:miter lim="400000"/>
          </a:ln>
        </p:spPr>
      </p:pic>
      <p:sp>
        <p:nvSpPr>
          <p:cNvPr id="209" name="アジアで学ばないランキング１位へ💦"/>
          <p:cNvSpPr txBox="1"/>
          <p:nvPr/>
        </p:nvSpPr>
        <p:spPr>
          <a:xfrm>
            <a:off x="986852" y="1010817"/>
            <a:ext cx="23265207" cy="1765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000" u="sng">
                <a:solidFill>
                  <a:srgbClr val="000000"/>
                </a:solidFill>
                <a:latin typeface="+mn-lt"/>
                <a:ea typeface="+mn-ea"/>
                <a:cs typeface="+mn-cs"/>
                <a:sym typeface="ヒラギノ角ゴ ProN W6"/>
              </a:defRPr>
            </a:lvl1pPr>
          </a:lstStyle>
          <a:p>
            <a:pPr/>
            <a:r>
              <a:t>アジアで学ばないランキング１位へ💦</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世界３大投資家:ジム・ロジャーズ"/>
          <p:cNvSpPr txBox="1"/>
          <p:nvPr>
            <p:ph type="title"/>
          </p:nvPr>
        </p:nvSpPr>
        <p:spPr>
          <a:xfrm>
            <a:off x="1269126" y="715302"/>
            <a:ext cx="13195353" cy="1790555"/>
          </a:xfrm>
          <a:prstGeom prst="rect">
            <a:avLst/>
          </a:prstGeom>
        </p:spPr>
        <p:txBody>
          <a:bodyPr/>
          <a:lstStyle>
            <a:lvl1pPr defTabSz="1975054">
              <a:defRPr spc="-137" sz="6885"/>
            </a:lvl1pPr>
          </a:lstStyle>
          <a:p>
            <a:pPr/>
            <a:r>
              <a:t>世界３大投資家:ジム・ロジャーズ</a:t>
            </a:r>
          </a:p>
        </p:txBody>
      </p:sp>
      <p:sp>
        <p:nvSpPr>
          <p:cNvPr id="212" name="日本人に向けたメッセージ🇯🇵"/>
          <p:cNvSpPr txBox="1"/>
          <p:nvPr>
            <p:ph type="body" sz="half" idx="1"/>
          </p:nvPr>
        </p:nvSpPr>
        <p:spPr>
          <a:xfrm>
            <a:off x="3000703" y="3058979"/>
            <a:ext cx="18032178" cy="3818517"/>
          </a:xfrm>
          <a:prstGeom prst="rect">
            <a:avLst/>
          </a:prstGeom>
        </p:spPr>
        <p:txBody>
          <a:bodyPr/>
          <a:lstStyle/>
          <a:p>
            <a:pPr/>
            <a:r>
              <a:t>日本人に向けたメッセージ🇯🇵</a:t>
            </a:r>
            <a:br/>
          </a:p>
        </p:txBody>
      </p:sp>
      <p:pic>
        <p:nvPicPr>
          <p:cNvPr id="213" name="S__50069569.jpg" descr="S__50069569.jpg"/>
          <p:cNvPicPr>
            <a:picLocks noChangeAspect="1"/>
          </p:cNvPicPr>
          <p:nvPr/>
        </p:nvPicPr>
        <p:blipFill>
          <a:blip r:embed="rId2">
            <a:extLst/>
          </a:blip>
          <a:stretch>
            <a:fillRect/>
          </a:stretch>
        </p:blipFill>
        <p:spPr>
          <a:xfrm>
            <a:off x="2117085" y="4994988"/>
            <a:ext cx="12607212" cy="7079828"/>
          </a:xfrm>
          <a:prstGeom prst="rect">
            <a:avLst/>
          </a:prstGeom>
          <a:ln w="12700">
            <a:miter lim="400000"/>
          </a:ln>
        </p:spPr>
      </p:pic>
      <p:pic>
        <p:nvPicPr>
          <p:cNvPr id="214" name="S__50069582.jpg" descr="S__50069582.jpg"/>
          <p:cNvPicPr>
            <a:picLocks noChangeAspect="1"/>
          </p:cNvPicPr>
          <p:nvPr/>
        </p:nvPicPr>
        <p:blipFill>
          <a:blip r:embed="rId3">
            <a:extLst/>
          </a:blip>
          <a:stretch>
            <a:fillRect/>
          </a:stretch>
        </p:blipFill>
        <p:spPr>
          <a:xfrm>
            <a:off x="15025233" y="2549136"/>
            <a:ext cx="6492408" cy="1095784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日本人、静かに進む海外流出 ２０２２年           永住者が過去最高の 55.7万人"/>
          <p:cNvSpPr txBox="1"/>
          <p:nvPr>
            <p:ph type="title"/>
          </p:nvPr>
        </p:nvSpPr>
        <p:spPr>
          <a:xfrm>
            <a:off x="355844" y="3227775"/>
            <a:ext cx="11588806" cy="3197088"/>
          </a:xfrm>
          <a:prstGeom prst="rect">
            <a:avLst/>
          </a:prstGeom>
        </p:spPr>
        <p:txBody>
          <a:bodyPr/>
          <a:lstStyle>
            <a:lvl1pPr defTabSz="1828754">
              <a:defRPr spc="-127" sz="6375"/>
            </a:lvl1pPr>
          </a:lstStyle>
          <a:p>
            <a:pPr/>
            <a:r>
              <a:t>日本人、静かに進む海外流出　２０２２年　　　　　　　　　　　永住者が過去最高の　55.7万人</a:t>
            </a:r>
          </a:p>
        </p:txBody>
      </p:sp>
      <p:pic>
        <p:nvPicPr>
          <p:cNvPr id="217" name="IMG_5050.jpg" descr="IMG_5050.jpg"/>
          <p:cNvPicPr>
            <a:picLocks noChangeAspect="1"/>
          </p:cNvPicPr>
          <p:nvPr/>
        </p:nvPicPr>
        <p:blipFill>
          <a:blip r:embed="rId2">
            <a:extLst/>
          </a:blip>
          <a:stretch>
            <a:fillRect/>
          </a:stretch>
        </p:blipFill>
        <p:spPr>
          <a:xfrm>
            <a:off x="12675052" y="832015"/>
            <a:ext cx="9196573" cy="12812319"/>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9" name="AA6F72F9-62E1-4C91-99E0-FA9A571F7CBC_1_201_a.jpeg" descr="AA6F72F9-62E1-4C91-99E0-FA9A571F7CBC_1_201_a.jpeg"/>
          <p:cNvPicPr>
            <a:picLocks noChangeAspect="1"/>
          </p:cNvPicPr>
          <p:nvPr/>
        </p:nvPicPr>
        <p:blipFill>
          <a:blip r:embed="rId2">
            <a:extLst/>
          </a:blip>
          <a:stretch>
            <a:fillRect/>
          </a:stretch>
        </p:blipFill>
        <p:spPr>
          <a:xfrm>
            <a:off x="3052573" y="1202983"/>
            <a:ext cx="16059151" cy="11310034"/>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 name="8a3a01376088428582ccad20ba82d082.mov" descr="8a3a01376088428582ccad20ba82d082.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2374542" y="2118828"/>
            <a:ext cx="19206556" cy="1056360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3866" fill="hold"/>
                                        <p:tgtEl>
                                          <p:spTgt spid="22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21"/>
                </p:tgtEl>
              </p:cMediaNode>
            </p:video>
            <p:seq concurrent="1" prevAc="none" nextAc="seek">
              <p:cTn id="8" evtFilter="cancelBubble" nodeType="interactiveSeq" restart="whenNotActive" fill="hold">
                <p:stCondLst>
                  <p:cond delay="0" evt="onClick">
                    <p:tgtEl>
                      <p:spTgt spid="221"/>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21"/>
                                        </p:tgtEl>
                                      </p:cBhvr>
                                    </p:cmd>
                                  </p:childTnLst>
                                </p:cTn>
                              </p:par>
                            </p:childTnLst>
                          </p:cTn>
                        </p:par>
                      </p:childTnLst>
                    </p:cTn>
                  </p:par>
                </p:childTnLst>
              </p:cTn>
              <p:nextCondLst>
                <p:cond delay="0" evt="onClick">
                  <p:tgtEl>
                    <p:spTgt spid="221"/>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海外の金融教育が注目される理由"/>
          <p:cNvSpPr txBox="1"/>
          <p:nvPr>
            <p:ph type="ctrTitle"/>
          </p:nvPr>
        </p:nvSpPr>
        <p:spPr>
          <a:xfrm>
            <a:off x="590167" y="-3100921"/>
            <a:ext cx="23203666" cy="5528763"/>
          </a:xfrm>
          <a:prstGeom prst="rect">
            <a:avLst/>
          </a:prstGeom>
        </p:spPr>
        <p:txBody>
          <a:bodyPr/>
          <a:lstStyle>
            <a:lvl1pPr algn="ctr">
              <a:lnSpc>
                <a:spcPct val="120000"/>
              </a:lnSpc>
              <a:defRPr spc="-200" sz="10000"/>
            </a:lvl1pPr>
          </a:lstStyle>
          <a:p>
            <a:pPr/>
            <a:r>
              <a:t>海外の金融教育が注目される理由</a:t>
            </a:r>
          </a:p>
        </p:txBody>
      </p:sp>
      <p:pic>
        <p:nvPicPr>
          <p:cNvPr id="155" name="IMG_5058.jpg" descr="IMG_5058.jpg"/>
          <p:cNvPicPr>
            <a:picLocks noChangeAspect="1"/>
          </p:cNvPicPr>
          <p:nvPr/>
        </p:nvPicPr>
        <p:blipFill>
          <a:blip r:embed="rId2">
            <a:extLst/>
          </a:blip>
          <a:stretch>
            <a:fillRect/>
          </a:stretch>
        </p:blipFill>
        <p:spPr>
          <a:xfrm>
            <a:off x="3492205" y="2910104"/>
            <a:ext cx="17865382" cy="10057038"/>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3" name="IMG_5052.jpg" descr="IMG_5052.jpg"/>
          <p:cNvPicPr>
            <a:picLocks noChangeAspect="1"/>
          </p:cNvPicPr>
          <p:nvPr/>
        </p:nvPicPr>
        <p:blipFill>
          <a:blip r:embed="rId2">
            <a:extLst/>
          </a:blip>
          <a:stretch>
            <a:fillRect/>
          </a:stretch>
        </p:blipFill>
        <p:spPr>
          <a:xfrm>
            <a:off x="1566618" y="229433"/>
            <a:ext cx="20569806" cy="14409604"/>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5" name="75B63C0B-5F35-4D6B-B310-5BC66CBD8E55.png" descr="75B63C0B-5F35-4D6B-B310-5BC66CBD8E55.png"/>
          <p:cNvPicPr>
            <a:picLocks noChangeAspect="1"/>
          </p:cNvPicPr>
          <p:nvPr/>
        </p:nvPicPr>
        <p:blipFill>
          <a:blip r:embed="rId2">
            <a:extLst/>
          </a:blip>
          <a:stretch>
            <a:fillRect/>
          </a:stretch>
        </p:blipFill>
        <p:spPr>
          <a:xfrm>
            <a:off x="2678359" y="2485808"/>
            <a:ext cx="19027282" cy="9828817"/>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3A7C6121-AE1D-4BE0-A401-692849ADF1BD_1_201_a.jpeg" descr="3A7C6121-AE1D-4BE0-A401-692849ADF1BD_1_201_a.jpeg"/>
          <p:cNvPicPr>
            <a:picLocks noChangeAspect="1"/>
          </p:cNvPicPr>
          <p:nvPr/>
        </p:nvPicPr>
        <p:blipFill>
          <a:blip r:embed="rId2">
            <a:extLst/>
          </a:blip>
          <a:stretch>
            <a:fillRect/>
          </a:stretch>
        </p:blipFill>
        <p:spPr>
          <a:xfrm>
            <a:off x="3151028" y="1215862"/>
            <a:ext cx="16868292" cy="1016422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5B87A62B-7385-4EA3-B50F-6C4369BC4142_1_201_a.jpeg" descr="5B87A62B-7385-4EA3-B50F-6C4369BC4142_1_201_a.jpeg"/>
          <p:cNvPicPr>
            <a:picLocks noChangeAspect="1"/>
          </p:cNvPicPr>
          <p:nvPr/>
        </p:nvPicPr>
        <p:blipFill>
          <a:blip r:embed="rId2">
            <a:extLst/>
          </a:blip>
          <a:stretch>
            <a:fillRect/>
          </a:stretch>
        </p:blipFill>
        <p:spPr>
          <a:xfrm>
            <a:off x="-268599" y="1633363"/>
            <a:ext cx="14859001" cy="11010901"/>
          </a:xfrm>
          <a:prstGeom prst="rect">
            <a:avLst/>
          </a:prstGeom>
          <a:ln w="12700">
            <a:miter lim="400000"/>
          </a:ln>
        </p:spPr>
      </p:pic>
      <p:sp>
        <p:nvSpPr>
          <p:cNvPr id="158" name="海外は父親・母親が 幼少期の子供に家庭内で お金の勉強を教えている。"/>
          <p:cNvSpPr txBox="1"/>
          <p:nvPr/>
        </p:nvSpPr>
        <p:spPr>
          <a:xfrm>
            <a:off x="15301213" y="3089542"/>
            <a:ext cx="8150353" cy="2825750"/>
          </a:xfrm>
          <a:prstGeom prst="rect">
            <a:avLst/>
          </a:prstGeom>
          <a:solidFill>
            <a:srgbClr val="FFFFFF"/>
          </a:solidFill>
          <a:ln w="12700">
            <a:solidFill>
              <a:srgbClr val="000000"/>
            </a:solidFill>
            <a:miter lim="400000"/>
          </a:ln>
          <a:effectLst>
            <a:outerShdw sx="100000" sy="100000" kx="0" ky="0" algn="b" rotWithShape="0" blurRad="381000" dist="119618" dir="0">
              <a:srgbClr val="000000">
                <a:alpha val="75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5300">
                <a:solidFill>
                  <a:srgbClr val="000000"/>
                </a:solidFill>
              </a:defRPr>
            </a:pPr>
            <a:r>
              <a:t>海外は父親・母親が</a:t>
            </a:r>
            <a:br/>
            <a:r>
              <a:t>幼少期の子供に家庭内で</a:t>
            </a:r>
            <a:br/>
            <a:r>
              <a:t>お金の勉強を教えている。</a:t>
            </a:r>
          </a:p>
        </p:txBody>
      </p:sp>
      <p:sp>
        <p:nvSpPr>
          <p:cNvPr id="159" name="⏬"/>
          <p:cNvSpPr txBox="1"/>
          <p:nvPr/>
        </p:nvSpPr>
        <p:spPr>
          <a:xfrm>
            <a:off x="18887439" y="6605647"/>
            <a:ext cx="977901"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800"/>
            </a:lvl1pPr>
          </a:lstStyle>
          <a:p>
            <a:pPr/>
            <a:r>
              <a:t>⏬</a:t>
            </a:r>
          </a:p>
        </p:txBody>
      </p:sp>
      <p:sp>
        <p:nvSpPr>
          <p:cNvPr id="160" name="子供の時からお金のリテラシーが向上するため、投資が当たり前の考え方へ🤔"/>
          <p:cNvSpPr txBox="1"/>
          <p:nvPr/>
        </p:nvSpPr>
        <p:spPr>
          <a:xfrm>
            <a:off x="15162614" y="8287542"/>
            <a:ext cx="7959529" cy="3822701"/>
          </a:xfrm>
          <a:prstGeom prst="rect">
            <a:avLst/>
          </a:prstGeom>
          <a:ln w="25400">
            <a:solidFill>
              <a:srgbClr val="000000"/>
            </a:solidFill>
            <a:miter lim="400000"/>
          </a:ln>
          <a:effectLst>
            <a:outerShdw sx="100000" sy="100000" kx="0" ky="0" algn="b" rotWithShape="0" blurRad="381000" dist="119618" dir="0">
              <a:srgbClr val="000000">
                <a:alpha val="75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defRPr sz="5000">
                <a:solidFill>
                  <a:srgbClr val="000000"/>
                </a:solidFill>
                <a:latin typeface="+mn-lt"/>
                <a:ea typeface="+mn-ea"/>
                <a:cs typeface="+mn-cs"/>
                <a:sym typeface="ヒラギノ角ゴ ProN W6"/>
              </a:defRPr>
            </a:lvl1pPr>
          </a:lstStyle>
          <a:p>
            <a:pPr/>
            <a:r>
              <a:t>子供の時からお金のリテラシーが向上するため、投資が当たり前の考え方へ🤔</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皆さんはお金の勉強を習いましたか？"/>
          <p:cNvSpPr txBox="1"/>
          <p:nvPr>
            <p:ph type="ctrTitle"/>
          </p:nvPr>
        </p:nvSpPr>
        <p:spPr>
          <a:xfrm>
            <a:off x="2306352" y="1969267"/>
            <a:ext cx="21971004" cy="5438428"/>
          </a:xfrm>
          <a:prstGeom prst="rect">
            <a:avLst/>
          </a:prstGeom>
        </p:spPr>
        <p:txBody>
          <a:bodyPr/>
          <a:lstStyle>
            <a:lvl1pPr>
              <a:defRPr spc="-190" sz="9500"/>
            </a:lvl1pPr>
          </a:lstStyle>
          <a:p>
            <a:pPr/>
            <a:r>
              <a:t>皆さんはお金の勉強を習いましたか？</a:t>
            </a:r>
          </a:p>
        </p:txBody>
      </p:sp>
      <p:sp>
        <p:nvSpPr>
          <p:cNvPr id="163" name="海外はお金の事を学んでいますが"/>
          <p:cNvSpPr txBox="1"/>
          <p:nvPr/>
        </p:nvSpPr>
        <p:spPr>
          <a:xfrm>
            <a:off x="6976956" y="3555567"/>
            <a:ext cx="9026018" cy="704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solidFill>
                  <a:srgbClr val="000000"/>
                </a:solidFill>
                <a:latin typeface="+mn-lt"/>
                <a:ea typeface="+mn-ea"/>
                <a:cs typeface="+mn-cs"/>
                <a:sym typeface="ヒラギノ角ゴ ProN W6"/>
              </a:defRPr>
            </a:lvl1pPr>
          </a:lstStyle>
          <a:p>
            <a:pPr/>
            <a:r>
              <a:t>海外はお金の事を学んでいますが</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学んでいませんが大多数です。😰"/>
          <p:cNvSpPr txBox="1"/>
          <p:nvPr>
            <p:ph type="ctrTitle"/>
          </p:nvPr>
        </p:nvSpPr>
        <p:spPr>
          <a:xfrm>
            <a:off x="1674519" y="3387243"/>
            <a:ext cx="21971004" cy="4648201"/>
          </a:xfrm>
          <a:prstGeom prst="rect">
            <a:avLst/>
          </a:prstGeom>
        </p:spPr>
        <p:txBody>
          <a:bodyPr/>
          <a:lstStyle/>
          <a:p>
            <a:pPr/>
            <a:r>
              <a:t>学んでいませんが大多数です。😰</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理由→義務教育でお金の話なんて習っていない。親から教えてもらっていないのが要因です😰"/>
          <p:cNvSpPr txBox="1"/>
          <p:nvPr>
            <p:ph type="subTitle" sz="quarter" idx="1"/>
          </p:nvPr>
        </p:nvSpPr>
        <p:spPr>
          <a:xfrm>
            <a:off x="5405487" y="3578033"/>
            <a:ext cx="12582207" cy="1786100"/>
          </a:xfrm>
          <a:prstGeom prst="rect">
            <a:avLst/>
          </a:prstGeom>
        </p:spPr>
        <p:txBody>
          <a:bodyPr/>
          <a:lstStyle/>
          <a:p>
            <a:pPr defTabSz="668655">
              <a:defRPr sz="4455"/>
            </a:pPr>
            <a:r>
              <a:t>理由→</a:t>
            </a:r>
            <a:r>
              <a:rPr>
                <a:solidFill>
                  <a:schemeClr val="accent5">
                    <a:hueOff val="-82419"/>
                    <a:satOff val="-9513"/>
                    <a:lumOff val="-16343"/>
                  </a:schemeClr>
                </a:solidFill>
              </a:rPr>
              <a:t>義務教育</a:t>
            </a:r>
            <a:r>
              <a:t>でお金の話なんて習っていない。親から教えてもらっていないのが要因です😰</a:t>
            </a:r>
          </a:p>
        </p:txBody>
      </p:sp>
      <p:sp>
        <p:nvSpPr>
          <p:cNvPr id="168" name="では、そういった大人が企業に就職していますが、世界と比べて企業の時価総額規模はどうなのか比較していきましょう❗️"/>
          <p:cNvSpPr txBox="1"/>
          <p:nvPr/>
        </p:nvSpPr>
        <p:spPr>
          <a:xfrm>
            <a:off x="2353881" y="7146308"/>
            <a:ext cx="18685420" cy="378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6700" u="sng">
                <a:solidFill>
                  <a:srgbClr val="000000"/>
                </a:solidFill>
              </a:defRPr>
            </a:pPr>
            <a:r>
              <a:t>では、そういった大人が企業に就職していますが、</a:t>
            </a:r>
            <a:r>
              <a:rPr>
                <a:solidFill>
                  <a:schemeClr val="accent1"/>
                </a:solidFill>
              </a:rPr>
              <a:t>世界</a:t>
            </a:r>
            <a:r>
              <a:t>と比べて</a:t>
            </a:r>
            <a:r>
              <a:rPr>
                <a:solidFill>
                  <a:schemeClr val="accent5">
                    <a:hueOff val="-82419"/>
                    <a:satOff val="-9513"/>
                    <a:lumOff val="-16343"/>
                  </a:schemeClr>
                </a:solidFill>
              </a:rPr>
              <a:t>企業の時価総額規模</a:t>
            </a:r>
            <a:r>
              <a:t>はどうなのか比較していきましょう❗️</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スライドのタイトル"/>
          <p:cNvSpPr txBox="1"/>
          <p:nvPr>
            <p:ph type="title" idx="4294967295"/>
          </p:nvPr>
        </p:nvSpPr>
        <p:spPr>
          <a:xfrm>
            <a:off x="1934403" y="3251609"/>
            <a:ext cx="21971001" cy="1435101"/>
          </a:xfrm>
          <a:prstGeom prst="rect">
            <a:avLst/>
          </a:prstGeom>
          <a:solidFill>
            <a:srgbClr val="FFFFFF"/>
          </a:solidFill>
        </p:spPr>
        <p:txBody>
          <a:bodyPr/>
          <a:lstStyle/>
          <a:p>
            <a:pPr algn="ctr" defTabSz="825500">
              <a:lnSpc>
                <a:spcPct val="100000"/>
              </a:lnSpc>
              <a:defRPr spc="0" sz="3200">
                <a:solidFill>
                  <a:srgbClr val="FFFFFF"/>
                </a:solidFill>
                <a:latin typeface="ヒラギノ角ゴ ProN W3"/>
                <a:ea typeface="ヒラギノ角ゴ ProN W3"/>
                <a:cs typeface="ヒラギノ角ゴ ProN W3"/>
                <a:sym typeface="ヒラギノ角ゴ ProN W3"/>
              </a:defRPr>
            </a:pPr>
          </a:p>
        </p:txBody>
      </p:sp>
      <p:pic>
        <p:nvPicPr>
          <p:cNvPr id="171" name="IMG_4433.JPG" descr="IMG_4433.JPG"/>
          <p:cNvPicPr>
            <a:picLocks noChangeAspect="1"/>
          </p:cNvPicPr>
          <p:nvPr/>
        </p:nvPicPr>
        <p:blipFill>
          <a:blip r:embed="rId2">
            <a:extLst/>
          </a:blip>
          <a:stretch>
            <a:fillRect/>
          </a:stretch>
        </p:blipFill>
        <p:spPr>
          <a:xfrm>
            <a:off x="1807869" y="716532"/>
            <a:ext cx="9032780" cy="12329415"/>
          </a:xfrm>
          <a:prstGeom prst="rect">
            <a:avLst/>
          </a:prstGeom>
          <a:ln w="12700">
            <a:miter lim="400000"/>
          </a:ln>
        </p:spPr>
      </p:pic>
      <p:sp>
        <p:nvSpPr>
          <p:cNvPr id="172" name="問1  日本🇯🇵   １９８９年 ◯◯時代＝◯◯革命"/>
          <p:cNvSpPr txBox="1"/>
          <p:nvPr/>
        </p:nvSpPr>
        <p:spPr>
          <a:xfrm>
            <a:off x="11177461" y="3217890"/>
            <a:ext cx="11623549"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問1  日本🇯🇵 　　１９８９年　◯◯時代＝◯◯革命</a:t>
            </a:r>
          </a:p>
        </p:txBody>
      </p:sp>
      <p:sp>
        <p:nvSpPr>
          <p:cNvPr id="173" name="※日本の景気が一番良い時代"/>
          <p:cNvSpPr txBox="1"/>
          <p:nvPr/>
        </p:nvSpPr>
        <p:spPr>
          <a:xfrm>
            <a:off x="18414255" y="4619070"/>
            <a:ext cx="40767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※日本の景気が一番良い時代</a:t>
            </a:r>
          </a:p>
        </p:txBody>
      </p:sp>
      <p:sp>
        <p:nvSpPr>
          <p:cNvPr id="174" name="海外 ２０２３年 ◯◯◯時代＝◯◯革命"/>
          <p:cNvSpPr txBox="1"/>
          <p:nvPr/>
        </p:nvSpPr>
        <p:spPr>
          <a:xfrm>
            <a:off x="12609328" y="7326706"/>
            <a:ext cx="10725512" cy="14160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000"/>
            </a:pPr>
            <a:r>
              <a:rPr sz="4100"/>
              <a:t>  </a:t>
            </a:r>
            <a:endParaRPr sz="4100"/>
          </a:p>
          <a:p>
            <a:pPr>
              <a:defRPr sz="4000"/>
            </a:pPr>
            <a:r>
              <a:rPr sz="4100"/>
              <a:t>海外　２０２３年　◯◯◯時代＝◯◯革命</a:t>
            </a:r>
            <a:r>
              <a:t>　</a:t>
            </a:r>
          </a:p>
        </p:txBody>
      </p:sp>
      <p:sp>
        <p:nvSpPr>
          <p:cNvPr id="175" name="↓"/>
          <p:cNvSpPr txBox="1"/>
          <p:nvPr/>
        </p:nvSpPr>
        <p:spPr>
          <a:xfrm>
            <a:off x="16401977" y="5782388"/>
            <a:ext cx="800101"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lvl1pPr>
          </a:lstStyle>
          <a:p>
            <a:pPr/>
            <a:r>
              <a:t>↓</a:t>
            </a:r>
          </a:p>
        </p:txBody>
      </p:sp>
      <p:sp>
        <p:nvSpPr>
          <p:cNvPr id="176" name="（失われた３０年間）"/>
          <p:cNvSpPr txBox="1"/>
          <p:nvPr/>
        </p:nvSpPr>
        <p:spPr>
          <a:xfrm>
            <a:off x="17874563" y="5972888"/>
            <a:ext cx="31623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（失われた３０年間）</a:t>
            </a:r>
          </a:p>
        </p:txBody>
      </p:sp>
      <p:sp>
        <p:nvSpPr>
          <p:cNvPr id="177" name="問題"/>
          <p:cNvSpPr txBox="1"/>
          <p:nvPr/>
        </p:nvSpPr>
        <p:spPr>
          <a:xfrm>
            <a:off x="11513135" y="1854809"/>
            <a:ext cx="138430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pPr/>
            <a:r>
              <a:t>問題</a:t>
            </a:r>
          </a:p>
        </p:txBody>
      </p:sp>
      <p:sp>
        <p:nvSpPr>
          <p:cNvPr id="178" name="問2"/>
          <p:cNvSpPr txBox="1"/>
          <p:nvPr/>
        </p:nvSpPr>
        <p:spPr>
          <a:xfrm>
            <a:off x="11246960" y="8072812"/>
            <a:ext cx="956057" cy="6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問2</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世界の成長率（GDP)"/>
          <p:cNvSpPr txBox="1"/>
          <p:nvPr>
            <p:ph type="title"/>
          </p:nvPr>
        </p:nvSpPr>
        <p:spPr>
          <a:xfrm>
            <a:off x="1230776" y="2315073"/>
            <a:ext cx="13419551" cy="1435101"/>
          </a:xfrm>
          <a:prstGeom prst="rect">
            <a:avLst/>
          </a:prstGeom>
        </p:spPr>
        <p:txBody>
          <a:bodyPr/>
          <a:lstStyle/>
          <a:p>
            <a:pPr/>
            <a:r>
              <a:t>世界の成長率（GDP)</a:t>
            </a:r>
          </a:p>
        </p:txBody>
      </p:sp>
      <p:pic>
        <p:nvPicPr>
          <p:cNvPr id="181" name="S__50069565.jpg" descr="S__50069565.jpg"/>
          <p:cNvPicPr>
            <a:picLocks noChangeAspect="1"/>
          </p:cNvPicPr>
          <p:nvPr/>
        </p:nvPicPr>
        <p:blipFill>
          <a:blip r:embed="rId2">
            <a:extLst/>
          </a:blip>
          <a:stretch>
            <a:fillRect/>
          </a:stretch>
        </p:blipFill>
        <p:spPr>
          <a:xfrm>
            <a:off x="452869" y="4222447"/>
            <a:ext cx="14283883" cy="8662354"/>
          </a:xfrm>
          <a:prstGeom prst="rect">
            <a:avLst/>
          </a:prstGeom>
          <a:ln w="12700">
            <a:miter lim="400000"/>
          </a:ln>
        </p:spPr>
      </p:pic>
      <p:sp>
        <p:nvSpPr>
          <p:cNvPr id="182" name="日本の成長率は世界と比べても歴然の差となっている現状へ💧"/>
          <p:cNvSpPr txBox="1"/>
          <p:nvPr/>
        </p:nvSpPr>
        <p:spPr>
          <a:xfrm>
            <a:off x="14892469" y="5902147"/>
            <a:ext cx="17574432" cy="48419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numCol="2" spcCol="878721" anchor="ctr"/>
          <a:lstStyle>
            <a:lvl1pPr>
              <a:defRPr sz="6400" u="sng">
                <a:solidFill>
                  <a:srgbClr val="000000"/>
                </a:solidFill>
                <a:latin typeface="+mn-lt"/>
                <a:ea typeface="+mn-ea"/>
                <a:cs typeface="+mn-cs"/>
                <a:sym typeface="ヒラギノ角ゴ ProN W6"/>
              </a:defRPr>
            </a:lvl1pPr>
          </a:lstStyle>
          <a:p>
            <a:pPr/>
            <a:r>
              <a:t>日本の成長率は世界と比べても歴然の差となっている現状へ💧</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これからの日本の現状"/>
          <p:cNvSpPr txBox="1"/>
          <p:nvPr>
            <p:ph type="ctrTitle"/>
          </p:nvPr>
        </p:nvSpPr>
        <p:spPr>
          <a:xfrm>
            <a:off x="5178879" y="3100747"/>
            <a:ext cx="21971004" cy="4648201"/>
          </a:xfrm>
          <a:prstGeom prst="rect">
            <a:avLst/>
          </a:prstGeom>
        </p:spPr>
        <p:txBody>
          <a:bodyPr/>
          <a:lstStyle/>
          <a:p>
            <a:pPr/>
            <a:r>
              <a:t>これからの日本の現状</a:t>
            </a:r>
          </a:p>
        </p:txBody>
      </p:sp>
      <p:sp>
        <p:nvSpPr>
          <p:cNvPr id="185" name="次へ"/>
          <p:cNvSpPr txBox="1"/>
          <p:nvPr/>
        </p:nvSpPr>
        <p:spPr>
          <a:xfrm>
            <a:off x="21790214" y="12496538"/>
            <a:ext cx="7239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次へ</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ヒラギノ角ゴ ProN W6"/>
        <a:ea typeface="ヒラギノ角ゴ ProN W6"/>
        <a:cs typeface="ヒラギノ角ゴ ProN W6"/>
      </a:majorFont>
      <a:minorFont>
        <a:latin typeface="ヒラギノ角ゴ ProN W6"/>
        <a:ea typeface="ヒラギノ角ゴ ProN W6"/>
        <a:cs typeface="ヒラギノ角ゴ ProN W6"/>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ヒラギノ角ゴ ProN W6"/>
        <a:ea typeface="ヒラギノ角ゴ ProN W6"/>
        <a:cs typeface="ヒラギノ角ゴ ProN W6"/>
      </a:majorFont>
      <a:minorFont>
        <a:latin typeface="ヒラギノ角ゴ ProN W6"/>
        <a:ea typeface="ヒラギノ角ゴ ProN W6"/>
        <a:cs typeface="ヒラギノ角ゴ ProN W6"/>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